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150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216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2C9B-8A8C-AE8B-FD07-F9EB850291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A3EB90-06A1-F16A-39C1-66DEFB4A9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16E12-9F3A-7B95-C846-133023BD9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6692A-B150-90F6-F661-01B02E39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99C15-46C7-04DE-CCAF-F5D89F624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157713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E9FC-DE35-9421-C53E-58FC1C6DD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FF2093-9F13-C872-D5BE-167E8E566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565BE-95ED-50FA-3DB4-1347688F1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E0295-E88B-E38A-9DD8-A4741D79A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0B4F1-AAC3-009C-7D97-4A47A2399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654899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618C25-4516-DE52-A803-2C02829C0E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487488-102A-CEFA-215B-A326754CC2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96841-00C4-214D-589F-E2EA1C9D5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84F9A-8F8C-C74C-1946-C8262CD87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00A3C-224F-A7CE-8E1C-4B942CAC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448290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C5C48-C9D7-D4E9-1C87-CBF5248D9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3807B-45EF-C1EE-CF6D-68CB2A758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8E7A1-BA0F-F464-B46C-3478883DA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1D09F-DB07-97A2-FC2D-5D02BB809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C61BC-D4A9-5630-D580-1487246D8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004720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979F5-6DC5-A189-FA4D-2074FD7E6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1F20D-AB3C-1C7C-6D5C-F5D44856C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77444-57EF-79AD-C993-5863B3B34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4640D-1E2F-881D-30C6-68C3A8929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2A692-2BB0-7E10-67DA-2D8C52B60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878325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FEB9F-94FD-7EAC-E056-582CBDE0D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679F7-4626-6F0F-4741-755900EED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B37C9-D9BE-4C16-494A-42690266E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08326-8561-BF13-9F38-70B352A6C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19FD7-F889-61BF-0725-4AAD3ADE1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B7A908-B205-6571-293D-EA54667E0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789380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C1005-DF4C-5C8F-3FE2-40178E10F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B74DC-71B8-A389-CD89-54402913A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23B2C9-E519-25C7-99BD-F08927BBC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C93006-53B5-C066-FB80-67BB12338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0FF22A-D02F-ACF0-DF14-F31A0D37D5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65CF2F-3C44-5325-E8E9-FF45621A4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FD1BE-FF30-3839-E29A-54603D73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F814CE-EABA-77D7-BF75-C41D3FC5B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479440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FD9D7-FDD8-7ADF-340E-AF0F1481E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AF8EF5-8CE1-5DA1-FB2E-52BFE36D9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F0FD9B-12A9-E40B-E21F-02EE55A71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122CDD-49A2-34C4-1EF7-6E9C640C2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61206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9E8E3-82BD-682C-48A4-AC2ACB7DD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34C0D3-52C2-B103-507D-BC2F1352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6AB73-0518-3C97-2BBB-D4A9ABC41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633438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642FA-9D58-4A3F-3B77-566FD2CB9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8B86-0E73-B14F-11D9-C557BA9B5E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033D51-5D45-C3C9-6B39-A6D5F836A8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2FBC3-DBDB-CF9D-CF0C-9B7A81FA1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57199-65BC-9377-C715-7D51BFE1C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36D77-0DB7-7299-5E04-0BA0C6E5D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225865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B106C-7179-77DA-2315-01B5E3D27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701E51-6F42-B0B7-6D7B-9DC43A7B9B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15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609CA7-79C6-AD47-B7DB-EF6752114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B5670-2DE2-AA31-F343-098B6A2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05C8F4-DCCB-EB40-1287-E62A611FE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620F7-E70D-9BE7-8BF2-1D5471F8C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772297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1E50D-C68A-5737-2784-34D317686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15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01B9E-328F-780E-0E39-3FFC0E5E3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15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57ABF-1404-DCFD-FD56-F183D01AF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33E7CC-9D1B-4BB5-A842-E4068B1819FA}" type="datetimeFigureOut">
              <a:rPr lang="en-150" smtClean="0"/>
              <a:t>28/08/2025</a:t>
            </a:fld>
            <a:endParaRPr lang="en-1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A9741-11D9-1CCB-3C9E-D02B641BB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1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64895-217B-9126-2698-E0E58F34A8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E20ECB-E764-4CE2-AD4C-7269D08FBE2A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809137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150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A0885-0036-51CF-1982-C3DB8617A7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15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9AD1BA-E4AF-F62F-2F4F-0480235F2E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150"/>
          </a:p>
        </p:txBody>
      </p:sp>
      <p:pic>
        <p:nvPicPr>
          <p:cNvPr id="5" name="Picture 4" descr="A close-up of a computer&#10;&#10;AI-generated content may be incorrect.">
            <a:extLst>
              <a:ext uri="{FF2B5EF4-FFF2-40B4-BE49-F238E27FC236}">
                <a16:creationId xmlns:a16="http://schemas.microsoft.com/office/drawing/2014/main" id="{46B018C5-C2C9-4839-0BDA-92871ED06F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6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screen with text on it&#10;&#10;AI-generated content may be incorrect.">
            <a:extLst>
              <a:ext uri="{FF2B5EF4-FFF2-40B4-BE49-F238E27FC236}">
                <a16:creationId xmlns:a16="http://schemas.microsoft.com/office/drawing/2014/main" id="{D8D4C585-BC31-043C-6F02-7F554A651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28"/>
            <a:ext cx="12192000" cy="684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53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0042D-6C88-814A-89F9-3D05431B0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company&#10;&#10;AI-generated content may be incorrect.">
            <a:extLst>
              <a:ext uri="{FF2B5EF4-FFF2-40B4-BE49-F238E27FC236}">
                <a16:creationId xmlns:a16="http://schemas.microsoft.com/office/drawing/2014/main" id="{61F90C90-DE0F-890B-67D8-534CF37D1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8"/>
            <a:ext cx="12192000" cy="685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11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021DCA-E59A-E7F6-57D4-D9118CE842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ith glasses and a text&#10;&#10;AI-generated content may be incorrect.">
            <a:extLst>
              <a:ext uri="{FF2B5EF4-FFF2-40B4-BE49-F238E27FC236}">
                <a16:creationId xmlns:a16="http://schemas.microsoft.com/office/drawing/2014/main" id="{62F4CBC2-653A-04A2-C1F2-F1EBA847B0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91" y="-165100"/>
            <a:ext cx="12219992" cy="702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881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1B504-14AC-9D7B-422E-819DBFA91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17C09B5-2142-BD09-FAD9-A4B6B7BFA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98"/>
            <a:ext cx="12192000" cy="685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22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E8081-C290-B974-BDE2-358366B0C1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06D7B58-5502-3179-4975-906C65A38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3"/>
            <a:ext cx="12192000" cy="685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72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03786-EEC8-6782-5C66-081871C92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60DFC24E-6E8E-759E-21AA-4FCFAFA55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68" y="-57150"/>
            <a:ext cx="12197968" cy="691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322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EEA26-F3FF-1847-BA8A-5D33219DB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sign&#10;&#10;AI-generated content may be incorrect.">
            <a:extLst>
              <a:ext uri="{FF2B5EF4-FFF2-40B4-BE49-F238E27FC236}">
                <a16:creationId xmlns:a16="http://schemas.microsoft.com/office/drawing/2014/main" id="{669549F4-2E3A-0D09-B767-FF3051CA9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6"/>
            <a:ext cx="12192000" cy="684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918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7E64B9-0D57-1DA5-83BF-3D03465CD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064B988-B59E-EDA9-FAA7-886ABF3D64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626" y="-44450"/>
            <a:ext cx="12249626" cy="690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755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Jovan Pavkovic</dc:creator>
  <cp:lastModifiedBy>Jovan Pavkovic</cp:lastModifiedBy>
  <cp:revision>1</cp:revision>
  <dcterms:created xsi:type="dcterms:W3CDTF">2025-08-28T14:25:08Z</dcterms:created>
  <dcterms:modified xsi:type="dcterms:W3CDTF">2025-08-28T14:30:06Z</dcterms:modified>
</cp:coreProperties>
</file>

<file path=docProps/thumbnail.jpeg>
</file>